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63" r:id="rId2"/>
    <p:sldId id="267" r:id="rId3"/>
    <p:sldId id="268" r:id="rId4"/>
    <p:sldId id="264" r:id="rId5"/>
    <p:sldId id="257" r:id="rId6"/>
    <p:sldId id="258" r:id="rId7"/>
    <p:sldId id="259" r:id="rId8"/>
    <p:sldId id="260" r:id="rId9"/>
    <p:sldId id="261" r:id="rId10"/>
    <p:sldId id="262" r:id="rId11"/>
    <p:sldId id="265" r:id="rId12"/>
    <p:sldId id="266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236" y="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52634E-B098-4687-B3A0-4FF4A15F75C6}" type="datetimeFigureOut">
              <a:rPr lang="en-GB" smtClean="0"/>
              <a:t>23/09/2019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7D46AF-07A3-401A-AA5B-FD1E995949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21931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Who speaks English? Who can speak another language? Who can speak 3 languages or more?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7D46AF-07A3-401A-AA5B-FD1E9959493D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11080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Professional, leisure,</a:t>
            </a:r>
            <a:r>
              <a:rPr lang="en-GB" baseline="0" dirty="0" smtClean="0"/>
              <a:t> fun, different reality/different me, good exercise for the brain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7D46AF-07A3-401A-AA5B-FD1E9959493D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2672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0AD33-9288-4BF1-8AF7-9565CBE399C0}" type="datetimeFigureOut">
              <a:rPr lang="en-GB" smtClean="0"/>
              <a:t>23/09/2019</a:t>
            </a:fld>
            <a:endParaRPr lang="en-GB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7AE16-B7D7-4177-89E7-58A1B915BBC1}" type="slidenum">
              <a:rPr lang="en-GB" smtClean="0"/>
              <a:t>‹#›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0AD33-9288-4BF1-8AF7-9565CBE399C0}" type="datetimeFigureOut">
              <a:rPr lang="en-GB" smtClean="0"/>
              <a:t>23/09/2019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7AE16-B7D7-4177-89E7-58A1B915BBC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0AD33-9288-4BF1-8AF7-9565CBE399C0}" type="datetimeFigureOut">
              <a:rPr lang="en-GB" smtClean="0"/>
              <a:t>23/09/2019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7AE16-B7D7-4177-89E7-58A1B915BBC1}" type="slidenum">
              <a:rPr lang="en-GB" smtClean="0"/>
              <a:t>‹#›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0AD33-9288-4BF1-8AF7-9565CBE399C0}" type="datetimeFigureOut">
              <a:rPr lang="en-GB" smtClean="0"/>
              <a:t>23/09/2019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7AE16-B7D7-4177-89E7-58A1B915BBC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0AD33-9288-4BF1-8AF7-9565CBE399C0}" type="datetimeFigureOut">
              <a:rPr lang="en-GB" smtClean="0"/>
              <a:t>23/09/2019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7AE16-B7D7-4177-89E7-58A1B915BBC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0AD33-9288-4BF1-8AF7-9565CBE399C0}" type="datetimeFigureOut">
              <a:rPr lang="en-GB" smtClean="0"/>
              <a:t>23/09/2019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7AE16-B7D7-4177-89E7-58A1B915BBC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0AD33-9288-4BF1-8AF7-9565CBE399C0}" type="datetimeFigureOut">
              <a:rPr lang="en-GB" smtClean="0"/>
              <a:t>23/09/2019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7AE16-B7D7-4177-89E7-58A1B915BBC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0AD33-9288-4BF1-8AF7-9565CBE399C0}" type="datetimeFigureOut">
              <a:rPr lang="en-GB" smtClean="0"/>
              <a:t>23/09/2019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7AE16-B7D7-4177-89E7-58A1B915BBC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0AD33-9288-4BF1-8AF7-9565CBE399C0}" type="datetimeFigureOut">
              <a:rPr lang="en-GB" smtClean="0"/>
              <a:t>23/09/2019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677AE16-B7D7-4177-89E7-58A1B915BBC1}" type="slidenum">
              <a:rPr lang="en-GB" smtClean="0"/>
              <a:t>‹#›</a:t>
            </a:fld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0AD33-9288-4BF1-8AF7-9565CBE399C0}" type="datetimeFigureOut">
              <a:rPr lang="en-GB" smtClean="0"/>
              <a:t>23/09/2019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7AE16-B7D7-4177-89E7-58A1B915BBC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0AD33-9288-4BF1-8AF7-9565CBE399C0}" type="datetimeFigureOut">
              <a:rPr lang="en-GB" smtClean="0"/>
              <a:t>23/09/2019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7AE16-B7D7-4177-89E7-58A1B915BBC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F10AD33-9288-4BF1-8AF7-9565CBE399C0}" type="datetimeFigureOut">
              <a:rPr lang="en-GB" smtClean="0"/>
              <a:t>23/09/2019</a:t>
            </a:fld>
            <a:endParaRPr lang="en-GB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677AE16-B7D7-4177-89E7-58A1B915BBC1}" type="slidenum">
              <a:rPr lang="en-GB" smtClean="0"/>
              <a:t>‹#›</a:t>
            </a:fld>
            <a:endParaRPr lang="en-GB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file:///C:\Documentos\ISA\Accreditation%20ISA%201920\EDL%202019\y2mate.com%20-%20the_benefits_of_a_bilingual_brain_mia_nacamulli_MMmOLN5zBLY_1080p.mp4" TargetMode="Externa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766" y="260648"/>
            <a:ext cx="8497438" cy="5989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698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2708920"/>
            <a:ext cx="7851648" cy="1828800"/>
          </a:xfrm>
        </p:spPr>
        <p:txBody>
          <a:bodyPr>
            <a:normAutofit fontScale="90000"/>
          </a:bodyPr>
          <a:lstStyle/>
          <a:p>
            <a:r>
              <a:rPr lang="en-GB" dirty="0" smtClean="0">
                <a:solidFill>
                  <a:schemeClr val="tx1"/>
                </a:solidFill>
              </a:rPr>
              <a:t>Can you think of the benefits of speaking other languages?</a:t>
            </a:r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69611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2924944"/>
            <a:ext cx="7772400" cy="1362456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The benefits of a bilingual brain - Mia </a:t>
            </a:r>
            <a:r>
              <a:rPr lang="en-US" dirty="0" err="1">
                <a:solidFill>
                  <a:schemeClr val="tx1"/>
                </a:solidFill>
              </a:rPr>
              <a:t>Nacamulli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Action Button: Forward or Next 2">
            <a:hlinkClick r:id="rId2" action="ppaction://program" highlightClick="1"/>
          </p:cNvPr>
          <p:cNvSpPr/>
          <p:nvPr/>
        </p:nvSpPr>
        <p:spPr>
          <a:xfrm>
            <a:off x="3491880" y="5085184"/>
            <a:ext cx="2016224" cy="100811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98755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Why an European Day of Languages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</a:t>
            </a:r>
            <a:r>
              <a:rPr lang="en-US" smtClean="0"/>
              <a:t>raise awareness of the </a:t>
            </a:r>
            <a:r>
              <a:rPr lang="en-US" dirty="0" smtClean="0"/>
              <a:t>importance of language learning to help cultural understanding </a:t>
            </a:r>
          </a:p>
          <a:p>
            <a:r>
              <a:rPr lang="en-US" dirty="0" smtClean="0"/>
              <a:t>To preserve and foster our rich linguistic and cultural diversity in Europe!</a:t>
            </a:r>
            <a:endParaRPr lang="en-US" dirty="0"/>
          </a:p>
          <a:p>
            <a:r>
              <a:rPr lang="en-US" dirty="0" smtClean="0"/>
              <a:t>To encourage language learning in and out of school for professional needs or for pleasure.</a:t>
            </a:r>
            <a:endParaRPr lang="en-US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08829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How do we celebrate it at </a:t>
            </a:r>
            <a:r>
              <a:rPr lang="en-GB" dirty="0" err="1" smtClean="0"/>
              <a:t>Pitsford</a:t>
            </a:r>
            <a:r>
              <a:rPr lang="en-GB" dirty="0" smtClean="0"/>
              <a:t> School?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 rot="20749115">
            <a:off x="571610" y="3048687"/>
            <a:ext cx="7782713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 ACTIVITIES</a:t>
            </a:r>
            <a:endParaRPr lang="en-US" sz="8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18950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Part 1: Language and Cultural Challenge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You will complete the challenges as a form group. </a:t>
            </a:r>
            <a:endParaRPr lang="en-GB" dirty="0" smtClean="0"/>
          </a:p>
          <a:p>
            <a:r>
              <a:rPr lang="en-GB" dirty="0" smtClean="0"/>
              <a:t>You have one week to complete it! (1</a:t>
            </a:r>
            <a:r>
              <a:rPr lang="en-GB" baseline="30000" dirty="0" smtClean="0"/>
              <a:t>st</a:t>
            </a:r>
            <a:r>
              <a:rPr lang="en-GB" dirty="0" smtClean="0"/>
              <a:t> October)</a:t>
            </a:r>
          </a:p>
          <a:p>
            <a:r>
              <a:rPr lang="en-GB" dirty="0" smtClean="0"/>
              <a:t>For some challenges, you will have to provide evidence. </a:t>
            </a:r>
          </a:p>
          <a:p>
            <a:r>
              <a:rPr lang="en-GB" dirty="0" smtClean="0"/>
              <a:t>Winners will get points for their house!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30540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Some challenges will involve…</a:t>
            </a:r>
            <a:endParaRPr lang="en-GB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922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Cooking a Spanish dish</a:t>
            </a:r>
            <a:endParaRPr lang="en-GB" dirty="0"/>
          </a:p>
        </p:txBody>
      </p:sp>
      <p:sp>
        <p:nvSpPr>
          <p:cNvPr id="4" name="AutoShape 2" descr="Restaurant, Cooking, Chef, Kitchen, Food"/>
          <p:cNvSpPr>
            <a:spLocks noGrp="1" noChangeAspect="1" noChangeArrowheads="1"/>
          </p:cNvSpPr>
          <p:nvPr>
            <p:ph idx="1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25" y="2276872"/>
            <a:ext cx="4857750" cy="323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5724128" y="5515372"/>
            <a:ext cx="28392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10 points</a:t>
            </a:r>
            <a:endParaRPr lang="en-US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97838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Name 2 famous German sports players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5768627" y="5515372"/>
            <a:ext cx="27502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 points</a:t>
            </a:r>
            <a:endParaRPr lang="en-US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1628800"/>
            <a:ext cx="3913981" cy="4020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914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Teach your tutors a phrase in German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5768627" y="5515372"/>
            <a:ext cx="27502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 points</a:t>
            </a:r>
            <a:endParaRPr lang="en-US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988840"/>
            <a:ext cx="4848225" cy="323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1782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Part 2: T-shirt logo contest</a:t>
            </a: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0916" y="2060848"/>
            <a:ext cx="5688631" cy="4393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848" b="94688" l="4698" r="9686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47741"/>
            <a:ext cx="6893752" cy="6677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9785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Merci</a:t>
            </a:r>
            <a:r>
              <a:rPr lang="en-GB" dirty="0" smtClean="0"/>
              <a:t>, </a:t>
            </a:r>
            <a:r>
              <a:rPr lang="en-GB" dirty="0" err="1" smtClean="0"/>
              <a:t>Danke</a:t>
            </a:r>
            <a:r>
              <a:rPr lang="en-GB" dirty="0" smtClean="0"/>
              <a:t> and </a:t>
            </a:r>
            <a:r>
              <a:rPr lang="en-GB" dirty="0" err="1" smtClean="0"/>
              <a:t>Gracias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5663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59</TotalTime>
  <Words>201</Words>
  <Application>Microsoft Office PowerPoint</Application>
  <PresentationFormat>On-screen Show (4:3)</PresentationFormat>
  <Paragraphs>26</Paragraphs>
  <Slides>12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Flow</vt:lpstr>
      <vt:lpstr>PowerPoint Presentation</vt:lpstr>
      <vt:lpstr>Can you think of the benefits of speaking other languages?</vt:lpstr>
      <vt:lpstr>The benefits of a bilingual brain - Mia Nacamulli</vt:lpstr>
      <vt:lpstr>Why an European Day of Languages</vt:lpstr>
      <vt:lpstr>How do we celebrate it at Pitsford School?</vt:lpstr>
      <vt:lpstr>Part 1: Language and Cultural Challenge</vt:lpstr>
      <vt:lpstr>Some challenges will involve…</vt:lpstr>
      <vt:lpstr>Cooking a Spanish dish</vt:lpstr>
      <vt:lpstr>Name 2 famous German sports players</vt:lpstr>
      <vt:lpstr>Teach your tutors a phrase in German</vt:lpstr>
      <vt:lpstr>Part 2: T-shirt logo contest</vt:lpstr>
      <vt:lpstr>Merci, Danke and Gracias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European Languages Day Challenge</dc:title>
  <dc:creator>Carmen Cabrera Alvarez</dc:creator>
  <cp:lastModifiedBy>MFL1</cp:lastModifiedBy>
  <cp:revision>17</cp:revision>
  <dcterms:created xsi:type="dcterms:W3CDTF">2019-09-13T10:20:54Z</dcterms:created>
  <dcterms:modified xsi:type="dcterms:W3CDTF">2019-09-23T08:29:28Z</dcterms:modified>
</cp:coreProperties>
</file>