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6" r:id="rId2"/>
    <p:sldId id="257" r:id="rId3"/>
    <p:sldId id="292" r:id="rId4"/>
    <p:sldId id="290" r:id="rId5"/>
    <p:sldId id="278" r:id="rId6"/>
    <p:sldId id="291" r:id="rId7"/>
    <p:sldId id="277" r:id="rId8"/>
    <p:sldId id="276" r:id="rId9"/>
    <p:sldId id="293" r:id="rId10"/>
    <p:sldId id="294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8" autoAdjust="0"/>
    <p:restoredTop sz="92540" autoAdjust="0"/>
  </p:normalViewPr>
  <p:slideViewPr>
    <p:cSldViewPr>
      <p:cViewPr>
        <p:scale>
          <a:sx n="80" d="100"/>
          <a:sy n="80" d="100"/>
        </p:scale>
        <p:origin x="-2514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3182B-2AF5-4ECA-AC28-6E86F2877A4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AF1DB-C334-447C-88B1-4FE6ACD18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799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26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279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23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081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27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70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305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1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724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00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55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1C2F0-B332-4B6E-BFE9-226CFCCDF71E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27D3D-9337-4158-B342-EDA65C0FBB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97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ong in several languages - Yahoo Video Search results - trimme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332" y="604141"/>
            <a:ext cx="8948164" cy="52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b="1" dirty="0" smtClean="0"/>
              <a:t>How many languages are spoken around the world?</a:t>
            </a:r>
            <a:endParaRPr lang="en-GB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60848"/>
            <a:ext cx="4392488" cy="349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348880"/>
            <a:ext cx="338437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15816" y="2342131"/>
            <a:ext cx="3384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a</a:t>
            </a:r>
            <a:r>
              <a:rPr lang="en-GB" sz="7200" b="1" dirty="0" smtClean="0"/>
              <a:t>round 7000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49712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b="1" dirty="0" smtClean="0"/>
              <a:t>How many languages are </a:t>
            </a:r>
            <a:r>
              <a:rPr lang="en-GB" b="1" dirty="0" smtClean="0"/>
              <a:t>spoken in Europe?</a:t>
            </a:r>
            <a:endParaRPr lang="en-GB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61" y="1880535"/>
            <a:ext cx="5256584" cy="418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221" y="2555887"/>
            <a:ext cx="4239470" cy="252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25221" y="2564904"/>
            <a:ext cx="4176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m</a:t>
            </a:r>
            <a:r>
              <a:rPr lang="en-GB" sz="7200" b="1" dirty="0" smtClean="0"/>
              <a:t>ore than 200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264282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b="1" dirty="0" smtClean="0"/>
              <a:t>What percentage of the world population speaks English?</a:t>
            </a:r>
            <a:endParaRPr lang="en-GB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33" y="2060848"/>
            <a:ext cx="2749534" cy="349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348880"/>
            <a:ext cx="221297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65513" y="3068960"/>
            <a:ext cx="2212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25%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2078681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71420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 smtClean="0"/>
              <a:t>Which percentage is the number of European citizens that can take part in a conversation in a language other than their own?</a:t>
            </a:r>
            <a:endParaRPr lang="en-GB" sz="36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33" y="2060848"/>
            <a:ext cx="2749534" cy="349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348880"/>
            <a:ext cx="221297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65513" y="3068960"/>
            <a:ext cx="2212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52</a:t>
            </a:r>
            <a:r>
              <a:rPr lang="en-GB" sz="7200" b="1" dirty="0" smtClean="0"/>
              <a:t>%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149271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71420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 smtClean="0"/>
              <a:t>Which percentage is the number of European citizens that can take part in a conversation in </a:t>
            </a:r>
            <a:r>
              <a:rPr lang="en-GB" sz="3600" b="1" dirty="0" smtClean="0"/>
              <a:t>3 different languages </a:t>
            </a:r>
            <a:r>
              <a:rPr lang="en-GB" sz="3600" b="1" dirty="0" smtClean="0"/>
              <a:t>other than their own?</a:t>
            </a:r>
            <a:endParaRPr lang="en-GB" sz="36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33" y="2060848"/>
            <a:ext cx="2749534" cy="349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348880"/>
            <a:ext cx="221297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65513" y="3068960"/>
            <a:ext cx="2212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10%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332990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6421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200" b="1" dirty="0" smtClean="0"/>
              <a:t>What percentage of people in the Netherlands</a:t>
            </a:r>
            <a:r>
              <a:rPr lang="en-GB" sz="3200" b="1" dirty="0" smtClean="0"/>
              <a:t>, Latvia, Luxembourg, </a:t>
            </a:r>
            <a:r>
              <a:rPr lang="en-GB" sz="3200" b="1" dirty="0" smtClean="0"/>
              <a:t>Denmark and Sweden can hold a conversation in a language other than their own?</a:t>
            </a:r>
            <a:endParaRPr lang="en-GB" sz="32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60848"/>
            <a:ext cx="324036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348880"/>
            <a:ext cx="254492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1485" y="2636912"/>
            <a:ext cx="2212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over91</a:t>
            </a:r>
            <a:r>
              <a:rPr lang="en-GB" sz="7200" b="1" dirty="0" smtClean="0"/>
              <a:t>%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805716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49817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200" b="1" dirty="0" smtClean="0"/>
              <a:t>What are the European countries where people are least likely to be able to speak a foreign language?</a:t>
            </a:r>
            <a:endParaRPr lang="en-GB" sz="32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060848"/>
            <a:ext cx="7183418" cy="45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2348879"/>
            <a:ext cx="6602692" cy="394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19672" y="2492896"/>
            <a:ext cx="60486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Hungary    65%</a:t>
            </a:r>
          </a:p>
          <a:p>
            <a:pPr algn="ctr"/>
            <a:r>
              <a:rPr lang="en-GB" sz="6000" b="1" dirty="0" smtClean="0"/>
              <a:t>Italy           62%</a:t>
            </a:r>
          </a:p>
          <a:p>
            <a:pPr algn="ctr"/>
            <a:r>
              <a:rPr lang="en-GB" sz="6000" b="1" dirty="0" smtClean="0"/>
              <a:t>Portugal and UK    61%</a:t>
            </a:r>
            <a:endParaRPr lang="en-GB" sz="6000" b="1" dirty="0" smtClean="0"/>
          </a:p>
          <a:p>
            <a:pPr algn="ctr"/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197868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71420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 smtClean="0"/>
              <a:t>How many different languages are spoken in London?</a:t>
            </a:r>
            <a:endParaRPr lang="en-GB" sz="36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33" y="2060848"/>
            <a:ext cx="2749534" cy="349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348880"/>
            <a:ext cx="221297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72852" y="2492896"/>
            <a:ext cx="2212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o</a:t>
            </a:r>
            <a:r>
              <a:rPr lang="en-GB" sz="7200" b="1" dirty="0" smtClean="0"/>
              <a:t>ver 300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411564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71420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 smtClean="0"/>
              <a:t>Can you name at least 5 different indigenous languages spoken in the UK?</a:t>
            </a:r>
            <a:endParaRPr lang="en-GB" sz="36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39570"/>
            <a:ext cx="8712968" cy="462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348880"/>
            <a:ext cx="784887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2492896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/>
              <a:t>English    98%</a:t>
            </a:r>
          </a:p>
          <a:p>
            <a:pPr algn="ctr"/>
            <a:r>
              <a:rPr lang="en-GB" sz="4800" b="1" dirty="0" smtClean="0"/>
              <a:t>Scots    1500000</a:t>
            </a:r>
          </a:p>
          <a:p>
            <a:pPr algn="ctr"/>
            <a:r>
              <a:rPr lang="en-GB" sz="4800" b="1" dirty="0" smtClean="0"/>
              <a:t>Welsh    700000</a:t>
            </a:r>
          </a:p>
          <a:p>
            <a:pPr algn="ctr"/>
            <a:r>
              <a:rPr lang="en-GB" sz="4800" b="1" dirty="0" smtClean="0"/>
              <a:t>Irish    100000</a:t>
            </a:r>
          </a:p>
          <a:p>
            <a:pPr algn="ctr"/>
            <a:r>
              <a:rPr lang="en-GB" sz="4800" b="1" dirty="0" smtClean="0"/>
              <a:t>Angloromani    90000</a:t>
            </a:r>
          </a:p>
          <a:p>
            <a:pPr algn="ctr"/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126658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71420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b="1" dirty="0" smtClean="0"/>
              <a:t>Here are a few more…</a:t>
            </a:r>
            <a:endParaRPr lang="en-GB" sz="36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39570"/>
            <a:ext cx="8712968" cy="462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348880"/>
            <a:ext cx="784887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2272" y="2636912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/>
              <a:t>Scottish Gaelic    65000 in the UK</a:t>
            </a:r>
            <a:r>
              <a:rPr lang="en-GB" sz="4800" b="1" dirty="0"/>
              <a:t> </a:t>
            </a:r>
            <a:r>
              <a:rPr lang="en-GB" sz="4800" b="1" dirty="0" smtClean="0"/>
              <a:t>and 4000 in Canada</a:t>
            </a:r>
            <a:endParaRPr lang="en-GB" sz="4800" b="1" dirty="0" smtClean="0"/>
          </a:p>
          <a:p>
            <a:pPr algn="ctr"/>
            <a:r>
              <a:rPr lang="en-GB" sz="4800" b="1" dirty="0" smtClean="0"/>
              <a:t>Shelta    30000</a:t>
            </a:r>
          </a:p>
          <a:p>
            <a:pPr algn="ctr"/>
            <a:r>
              <a:rPr lang="en-GB" sz="4800" b="1" dirty="0" smtClean="0"/>
              <a:t>Cornish    550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12822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199</Words>
  <Application>Microsoft Office PowerPoint</Application>
  <PresentationFormat>On-screen Show (4:3)</PresentationFormat>
  <Paragraphs>28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How many languages are spoken around the world?</vt:lpstr>
      <vt:lpstr>How many languages are spoken in Europe?</vt:lpstr>
      <vt:lpstr>What percentage of the world population speaks English?</vt:lpstr>
      <vt:lpstr>Which percentage is the number of European citizens that can take part in a conversation in a language other than their own?</vt:lpstr>
      <vt:lpstr>Which percentage is the number of European citizens that can take part in a conversation in 3 different languages other than their own?</vt:lpstr>
      <vt:lpstr>What percentage of people in the Netherlands, Latvia, Luxembourg, Denmark and Sweden can hold a conversation in a language other than their own?</vt:lpstr>
      <vt:lpstr>What are the European countries where people are least likely to be able to speak a foreign language?</vt:lpstr>
      <vt:lpstr>How many different languages are spoken in London?</vt:lpstr>
      <vt:lpstr>Can you name at least 5 different indigenous languages spoken in the UK?</vt:lpstr>
      <vt:lpstr>Here are a few more…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Fabrice</dc:creator>
  <cp:lastModifiedBy>Fabrice</cp:lastModifiedBy>
  <cp:revision>53</cp:revision>
  <dcterms:created xsi:type="dcterms:W3CDTF">2014-09-24T15:31:18Z</dcterms:created>
  <dcterms:modified xsi:type="dcterms:W3CDTF">2019-09-22T16:56:47Z</dcterms:modified>
</cp:coreProperties>
</file>